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8" r:id="rId6"/>
    <p:sldId id="264" r:id="rId7"/>
    <p:sldId id="259" r:id="rId8"/>
    <p:sldId id="260" r:id="rId9"/>
    <p:sldId id="272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0704" autoAdjust="0"/>
  </p:normalViewPr>
  <p:slideViewPr>
    <p:cSldViewPr snapToGrid="0">
      <p:cViewPr varScale="1">
        <p:scale>
          <a:sx n="150" d="100"/>
          <a:sy n="150" d="100"/>
        </p:scale>
        <p:origin x="6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Generiranje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slik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podlagi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vhodne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slike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določene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lokacije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SI" dirty="0"/>
              <a:t>Mai Praskalo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SI" dirty="0" err="1"/>
              <a:t>opis</a:t>
            </a:r>
            <a:r>
              <a:rPr lang="en-SI" dirty="0"/>
              <a:t> </a:t>
            </a:r>
            <a:r>
              <a:rPr lang="en-SI" dirty="0" err="1"/>
              <a:t>projekta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Uporabnik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slika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lokacijo</a:t>
            </a:r>
            <a:endParaRPr lang="en-SI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Izbere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kontekst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, ki je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predstavljen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sliki</a:t>
            </a:r>
            <a:endParaRPr lang="en-SI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Izbere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namišljeno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prihodnost</a:t>
            </a:r>
            <a:endParaRPr lang="en-SI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S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pomočjo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Stable Diffusion se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generira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nova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slika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lokacije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v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izbrani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namišljeni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prihodnosti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</a:t>
            </a:r>
            <a:r>
              <a:rPr lang="en-SI" dirty="0"/>
              <a:t>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SI" dirty="0"/>
              <a:t>PRIMERI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CC184-1096-457B-AB72-BD49E6E54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8568" y="5084524"/>
            <a:ext cx="2317707" cy="343061"/>
          </a:xfrm>
        </p:spPr>
        <p:txBody>
          <a:bodyPr/>
          <a:lstStyle/>
          <a:p>
            <a:r>
              <a:rPr lang="en-SI" dirty="0" err="1"/>
              <a:t>Vhod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0714D4-1A7C-4D7F-A5C0-4F766382B6A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578300" y="5084524"/>
            <a:ext cx="2330816" cy="343061"/>
          </a:xfrm>
        </p:spPr>
        <p:txBody>
          <a:bodyPr/>
          <a:lstStyle/>
          <a:p>
            <a:r>
              <a:rPr lang="en-SI" dirty="0" err="1"/>
              <a:t>Izhod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17101B-2009-4267-8513-19000E37B1F0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/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Futuristično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mesto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AEE506-9967-4592-BC98-D3FD3028A8E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068964" y="5084524"/>
            <a:ext cx="2317707" cy="343061"/>
          </a:xfrm>
        </p:spPr>
        <p:txBody>
          <a:bodyPr/>
          <a:lstStyle/>
          <a:p>
            <a:r>
              <a:rPr lang="en-SI" dirty="0" err="1"/>
              <a:t>Izhod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0B843D-6615-46EB-A813-BEBD624EC68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/>
          <a:lstStyle/>
          <a:p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Mesto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zaraščeno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z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rastlinami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F1AEEC-D56B-4D10-B1F5-63AA91152B5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488845" y="5084524"/>
            <a:ext cx="2317706" cy="343061"/>
          </a:xfrm>
        </p:spPr>
        <p:txBody>
          <a:bodyPr/>
          <a:lstStyle/>
          <a:p>
            <a:r>
              <a:rPr lang="en-SI" dirty="0" err="1"/>
              <a:t>Izhod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99A0B0-BDD0-48DA-AA3E-13153E65129F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/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Vojno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območje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v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mestu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</a:t>
            </a:r>
            <a:r>
              <a:rPr lang="en-SI" dirty="0"/>
              <a:t>22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Placeholder 6" descr="A picture containing sky, outdoor, boat&#10;&#10;Description automatically generated">
            <a:extLst>
              <a:ext uri="{FF2B5EF4-FFF2-40B4-BE49-F238E27FC236}">
                <a16:creationId xmlns:a16="http://schemas.microsoft.com/office/drawing/2014/main" id="{45DE84E8-141B-4092-E42B-9CED3AA41B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695" r="16695"/>
          <a:stretch>
            <a:fillRect/>
          </a:stretch>
        </p:blipFill>
        <p:spPr/>
      </p:pic>
      <p:pic>
        <p:nvPicPr>
          <p:cNvPr id="31" name="Picture Placeholder 30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1ED04B54-8A8D-CEB4-19C1-BB8DBC54A1B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695" r="16695"/>
          <a:stretch>
            <a:fillRect/>
          </a:stretch>
        </p:blipFill>
        <p:spPr/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D8C3B65-05E7-1B9D-33E5-012419843A31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Tromostovje</a:t>
            </a:r>
            <a:endParaRPr lang="sl-SI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Picture Placeholder 32" descr="A building with palm trees and a fence around it&#10;&#10;Description automatically generated with low confidence">
            <a:extLst>
              <a:ext uri="{FF2B5EF4-FFF2-40B4-BE49-F238E27FC236}">
                <a16:creationId xmlns:a16="http://schemas.microsoft.com/office/drawing/2014/main" id="{46268282-2F81-EBEC-A198-83021DE9042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6695" r="16695"/>
          <a:stretch>
            <a:fillRect/>
          </a:stretch>
        </p:blipFill>
        <p:spPr/>
      </p:pic>
      <p:pic>
        <p:nvPicPr>
          <p:cNvPr id="35" name="Picture Placeholder 34" descr="A picture containing sky, outdoor, boat, day&#10;&#10;Description automatically generated">
            <a:extLst>
              <a:ext uri="{FF2B5EF4-FFF2-40B4-BE49-F238E27FC236}">
                <a16:creationId xmlns:a16="http://schemas.microsoft.com/office/drawing/2014/main" id="{FCAE3223-74BB-4749-72F8-4402AD29B7E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SI" dirty="0" err="1"/>
              <a:t>Cilji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/>
          <a:lstStyle/>
          <a:p>
            <a:r>
              <a:rPr lang="en-SI" dirty="0" err="1"/>
              <a:t>Cilj</a:t>
            </a:r>
            <a:r>
              <a:rPr lang="en-SI" dirty="0"/>
              <a:t> 1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/>
          <a:lstStyle/>
          <a:p>
            <a:r>
              <a:rPr lang="en-SI" dirty="0" err="1"/>
              <a:t>Cilj</a:t>
            </a:r>
            <a:r>
              <a:rPr lang="en-SI" dirty="0"/>
              <a:t> 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/>
          <a:lstStyle/>
          <a:p>
            <a:r>
              <a:rPr lang="en-SI" dirty="0" err="1"/>
              <a:t>Cilj</a:t>
            </a:r>
            <a:r>
              <a:rPr lang="en-SI" dirty="0"/>
              <a:t> </a:t>
            </a:r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/>
          <a:lstStyle/>
          <a:p>
            <a:r>
              <a:rPr lang="en-SI" dirty="0" err="1"/>
              <a:t>Cilj</a:t>
            </a:r>
            <a:r>
              <a:rPr lang="en-SI" dirty="0"/>
              <a:t> </a:t>
            </a:r>
            <a:r>
              <a:rPr lang="en-US" dirty="0"/>
              <a:t>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1010842"/>
          </a:xfrm>
        </p:spPr>
        <p:txBody>
          <a:bodyPr>
            <a:normAutofit/>
          </a:bodyPr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Raziskava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image-to-image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modelov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5102680" cy="1010842"/>
          </a:xfrm>
        </p:spPr>
        <p:txBody>
          <a:bodyPr>
            <a:normAutofit/>
          </a:bodyPr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Delujoč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protopip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– “proof of concept”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8" y="3755394"/>
            <a:ext cx="5102680" cy="1010842"/>
          </a:xfrm>
        </p:spPr>
        <p:txBody>
          <a:bodyPr>
            <a:normAutofit/>
          </a:bodyPr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Izboljšava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izbire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konteksta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in /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ali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avtomatsko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zaznavanje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iz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podane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slike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posledično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pričakovani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boljši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rezultati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</a:t>
            </a:r>
            <a:r>
              <a:rPr lang="en-SI" dirty="0"/>
              <a:t>22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044E2D-A40B-4047-E86E-697187F9C6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Vmesnik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v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obliki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mobilne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aplikacije</a:t>
            </a:r>
            <a:endParaRPr lang="sl-SI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</a:t>
            </a:r>
            <a:r>
              <a:rPr lang="en-SI" dirty="0"/>
              <a:t>22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" name="Mozilla Firefox 2022-12-13 20-26-14">
            <a:hlinkClick r:id="" action="ppaction://media"/>
            <a:extLst>
              <a:ext uri="{FF2B5EF4-FFF2-40B4-BE49-F238E27FC236}">
                <a16:creationId xmlns:a16="http://schemas.microsoft.com/office/drawing/2014/main" id="{182F3283-33BC-C902-8BB4-FCB2B164E0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7099" y="458164"/>
            <a:ext cx="7197725" cy="578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6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SI" dirty="0"/>
              <a:t>PREOSTALI </a:t>
            </a:r>
            <a:r>
              <a:rPr lang="en-SI" dirty="0" err="1"/>
              <a:t>Cilji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/>
          <a:lstStyle/>
          <a:p>
            <a:r>
              <a:rPr lang="en-SI" strike="sngStrike" dirty="0" err="1"/>
              <a:t>Cilj</a:t>
            </a:r>
            <a:r>
              <a:rPr lang="en-SI" strike="sngStrike" dirty="0"/>
              <a:t> 1</a:t>
            </a:r>
            <a:endParaRPr lang="en-US" strike="sngStrik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/>
          <a:lstStyle/>
          <a:p>
            <a:r>
              <a:rPr lang="en-SI" strike="sngStrike" dirty="0" err="1"/>
              <a:t>Cilj</a:t>
            </a:r>
            <a:r>
              <a:rPr lang="en-SI" strike="sngStrike" dirty="0"/>
              <a:t> 2</a:t>
            </a:r>
            <a:endParaRPr lang="en-US" strike="sngStrik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/>
          <a:lstStyle/>
          <a:p>
            <a:r>
              <a:rPr lang="en-SI" dirty="0" err="1"/>
              <a:t>Cilj</a:t>
            </a:r>
            <a:r>
              <a:rPr lang="en-SI" dirty="0"/>
              <a:t> </a:t>
            </a:r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/>
          <a:lstStyle/>
          <a:p>
            <a:r>
              <a:rPr lang="en-SI" dirty="0" err="1"/>
              <a:t>Cilj</a:t>
            </a:r>
            <a:r>
              <a:rPr lang="en-SI" dirty="0"/>
              <a:t> </a:t>
            </a:r>
            <a:r>
              <a:rPr lang="en-US" dirty="0"/>
              <a:t>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1010842"/>
          </a:xfrm>
        </p:spPr>
        <p:txBody>
          <a:bodyPr>
            <a:normAutofit/>
          </a:bodyPr>
          <a:lstStyle/>
          <a:p>
            <a:r>
              <a:rPr lang="en-SI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Raziskava</a:t>
            </a:r>
            <a:r>
              <a:rPr lang="en-SI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image-to-image </a:t>
            </a:r>
            <a:r>
              <a:rPr lang="en-SI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modelov</a:t>
            </a:r>
            <a:r>
              <a:rPr lang="en-SI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trike="sngStrik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5102680" cy="1010842"/>
          </a:xfrm>
        </p:spPr>
        <p:txBody>
          <a:bodyPr>
            <a:normAutofit/>
          </a:bodyPr>
          <a:lstStyle/>
          <a:p>
            <a:r>
              <a:rPr lang="en-SI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Delujoč</a:t>
            </a:r>
            <a:r>
              <a:rPr lang="en-SI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strike="sngStrike" dirty="0" err="1">
                <a:latin typeface="Calibri" panose="020F0502020204030204" pitchFamily="34" charset="0"/>
                <a:cs typeface="Calibri" panose="020F0502020204030204" pitchFamily="34" charset="0"/>
              </a:rPr>
              <a:t>protopip</a:t>
            </a:r>
            <a:r>
              <a:rPr lang="en-SI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– “proof of concept”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8" y="3755394"/>
            <a:ext cx="5102680" cy="1010842"/>
          </a:xfrm>
        </p:spPr>
        <p:txBody>
          <a:bodyPr>
            <a:normAutofit/>
          </a:bodyPr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Izboljšava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izbire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konteksta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in /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ali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avtomatsko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zaznavanje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iz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podane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slike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posledično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pričakovani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boljši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rezultati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</a:t>
            </a:r>
            <a:r>
              <a:rPr lang="en-SI" dirty="0"/>
              <a:t>22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044E2D-A40B-4047-E86E-697187F9C6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Vmesnik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v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obliki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mobilne</a:t>
            </a:r>
            <a:r>
              <a:rPr lang="en-S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I" dirty="0" err="1">
                <a:latin typeface="Calibri" panose="020F0502020204030204" pitchFamily="34" charset="0"/>
                <a:cs typeface="Calibri" panose="020F0502020204030204" pitchFamily="34" charset="0"/>
              </a:rPr>
              <a:t>aplikacije</a:t>
            </a:r>
            <a:endParaRPr lang="sl-SI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732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SI" dirty="0" err="1"/>
              <a:t>Hvala</a:t>
            </a:r>
            <a:r>
              <a:rPr lang="en-SI" dirty="0"/>
              <a:t> za </a:t>
            </a:r>
            <a:r>
              <a:rPr lang="en-SI" dirty="0" err="1"/>
              <a:t>Pozornost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r>
              <a:rPr lang="en-SI" dirty="0"/>
              <a:t>Mai Praskalo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</a:t>
            </a:r>
            <a:r>
              <a:rPr lang="en-SI" dirty="0"/>
              <a:t>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{D817F668-7427-43F3-95BD-7627D30DA8F5}tf67328976_win32</Template>
  <TotalTime>0</TotalTime>
  <Words>163</Words>
  <Application>Microsoft Office PowerPoint</Application>
  <PresentationFormat>Widescreen</PresentationFormat>
  <Paragraphs>48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Tenorite</vt:lpstr>
      <vt:lpstr>Office Theme</vt:lpstr>
      <vt:lpstr>Generiranje slik na podlagi vhodne slike določene lokacije</vt:lpstr>
      <vt:lpstr>opis projekta</vt:lpstr>
      <vt:lpstr>PRIMERI</vt:lpstr>
      <vt:lpstr>Cilji</vt:lpstr>
      <vt:lpstr>PowerPoint Presentation</vt:lpstr>
      <vt:lpstr>PREOSTALI Cilji</vt:lpstr>
      <vt:lpstr>Hvala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Generiranje slik na podlagi vhodne slike določene lokacije</dc:title>
  <dc:creator>Mai Praskalo</dc:creator>
  <cp:lastModifiedBy>Mai Praskalo</cp:lastModifiedBy>
  <cp:revision>1</cp:revision>
  <dcterms:created xsi:type="dcterms:W3CDTF">2022-12-13T18:35:49Z</dcterms:created>
  <dcterms:modified xsi:type="dcterms:W3CDTF">2022-12-13T19:33:49Z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